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59" r:id="rId4"/>
    <p:sldId id="260" r:id="rId5"/>
    <p:sldId id="261" r:id="rId6"/>
    <p:sldId id="271" r:id="rId7"/>
    <p:sldId id="272" r:id="rId8"/>
    <p:sldId id="273" r:id="rId9"/>
    <p:sldId id="274" r:id="rId10"/>
    <p:sldId id="275" r:id="rId11"/>
    <p:sldId id="262" r:id="rId12"/>
    <p:sldId id="268" r:id="rId13"/>
    <p:sldId id="264" r:id="rId14"/>
    <p:sldId id="266" r:id="rId15"/>
    <p:sldId id="265" r:id="rId16"/>
    <p:sldId id="267" r:id="rId17"/>
    <p:sldId id="269" r:id="rId18"/>
    <p:sldId id="270" r:id="rId19"/>
    <p:sldId id="263" r:id="rId20"/>
    <p:sldId id="257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3602"/>
  </p:normalViewPr>
  <p:slideViewPr>
    <p:cSldViewPr snapToGrid="0" snapToObjects="1">
      <p:cViewPr varScale="1">
        <p:scale>
          <a:sx n="65" d="100"/>
          <a:sy n="65" d="100"/>
        </p:scale>
        <p:origin x="9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B5730A-0220-2E48-838D-FA4FCE511790}" type="datetimeFigureOut">
              <a:rPr lang="fr-FR" smtClean="0"/>
              <a:t>05/09/2016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0351A-9054-D644-9855-5906FA13D8D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1286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0351A-9054-D644-9855-5906FA13D8D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0519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0351A-9054-D644-9855-5906FA13D8D7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627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965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8257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1237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1573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7900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3502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0781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9316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8520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3818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20E58-2EC7-F844-92DF-4B1D70FB3E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26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254795"/>
            <a:ext cx="9144000" cy="3255168"/>
          </a:xfrm>
        </p:spPr>
        <p:txBody>
          <a:bodyPr/>
          <a:lstStyle/>
          <a:p>
            <a:r>
              <a:rPr lang="fr-FR" dirty="0" smtClean="0"/>
              <a:t>Université Paris 8 – Vincennes - Saint-Denis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r-FR" sz="3200" dirty="0" smtClean="0"/>
              <a:t>Soutenance de stage M1 informatique</a:t>
            </a:r>
          </a:p>
          <a:p>
            <a:endParaRPr lang="fr-FR" sz="3200" dirty="0"/>
          </a:p>
          <a:p>
            <a:r>
              <a:rPr lang="fr-FR" sz="3200" dirty="0" smtClean="0"/>
              <a:t>Tuteurs: </a:t>
            </a:r>
            <a:r>
              <a:rPr lang="fr-FR" sz="3200" dirty="0" err="1" smtClean="0"/>
              <a:t>Elka</a:t>
            </a:r>
            <a:r>
              <a:rPr lang="fr-FR" sz="3200" dirty="0" smtClean="0"/>
              <a:t> PARVANOVA, Vincent BOYER</a:t>
            </a:r>
            <a:endParaRPr lang="fr-FR" sz="32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367" y="254795"/>
            <a:ext cx="24257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125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fr-FR" dirty="0" smtClean="0"/>
              <a:t>Mission confiée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10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71600"/>
            <a:ext cx="889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061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Missions complémentaires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Dépôt du code</a:t>
            </a:r>
          </a:p>
          <a:p>
            <a:r>
              <a:rPr lang="fr-FR" dirty="0" smtClean="0"/>
              <a:t>Rédaction de la documentation technique</a:t>
            </a:r>
          </a:p>
          <a:p>
            <a:r>
              <a:rPr lang="fr-FR" dirty="0" smtClean="0"/>
              <a:t>Ecriture et génération de la </a:t>
            </a:r>
            <a:r>
              <a:rPr lang="fr-FR" dirty="0" err="1" smtClean="0"/>
              <a:t>Javadoc</a:t>
            </a:r>
            <a:endParaRPr lang="fr-FR" dirty="0" smtClean="0"/>
          </a:p>
          <a:p>
            <a:r>
              <a:rPr lang="fr-FR" dirty="0" err="1" smtClean="0"/>
              <a:t>Refactoring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658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Missions complémentaires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12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277144"/>
            <a:ext cx="88900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573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Missions complémentaires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13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1275"/>
            <a:ext cx="8890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98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Missions complémentaires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14</a:t>
            </a:fld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1775"/>
            <a:ext cx="86487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92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Missions complémentaires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15</a:t>
            </a:fld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43012"/>
            <a:ext cx="88900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964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Missions complémentaires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16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27150"/>
            <a:ext cx="8890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055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Missions complémentaires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17</a:t>
            </a:fld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53344"/>
            <a:ext cx="88519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121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Missions complémentaires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 smtClean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18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50950"/>
            <a:ext cx="88138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422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dirty="0" smtClean="0"/>
              <a:t>Conclusion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527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Présentation de l’entreprise</a:t>
            </a:r>
          </a:p>
          <a:p>
            <a:r>
              <a:rPr lang="fr-FR" dirty="0" smtClean="0"/>
              <a:t>Présentation de la mission confiée</a:t>
            </a:r>
          </a:p>
          <a:p>
            <a:r>
              <a:rPr lang="fr-FR" dirty="0" smtClean="0"/>
              <a:t>Missions complémentaires</a:t>
            </a:r>
          </a:p>
          <a:p>
            <a:r>
              <a:rPr lang="fr-FR" dirty="0" smtClean="0"/>
              <a:t>Conclusion</a:t>
            </a:r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35473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254795"/>
            <a:ext cx="9144000" cy="3255168"/>
          </a:xfrm>
        </p:spPr>
        <p:txBody>
          <a:bodyPr/>
          <a:lstStyle/>
          <a:p>
            <a:r>
              <a:rPr lang="fr-FR" dirty="0" smtClean="0"/>
              <a:t>Université Paris 8 – Vincennes - Saint-Denis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fr-FR" sz="3200" dirty="0" smtClean="0"/>
              <a:t>Soutenance de stage M1 informatique</a:t>
            </a:r>
            <a:endParaRPr lang="fr-FR" sz="3200" dirty="0"/>
          </a:p>
          <a:p>
            <a:endParaRPr lang="fr-FR" sz="3200" dirty="0"/>
          </a:p>
          <a:p>
            <a:r>
              <a:rPr lang="fr-FR" sz="3200" dirty="0" smtClean="0"/>
              <a:t>Tuteurs: </a:t>
            </a:r>
            <a:r>
              <a:rPr lang="fr-FR" sz="3200" dirty="0" err="1" smtClean="0"/>
              <a:t>Elka</a:t>
            </a:r>
            <a:r>
              <a:rPr lang="fr-FR" sz="3200" dirty="0" smtClean="0"/>
              <a:t> PARVANOVA, Vincent BOYER</a:t>
            </a:r>
            <a:endParaRPr lang="fr-FR" sz="32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20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367" y="254795"/>
            <a:ext cx="24257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688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443499"/>
            <a:ext cx="10515600" cy="1325563"/>
          </a:xfrm>
        </p:spPr>
        <p:txBody>
          <a:bodyPr/>
          <a:lstStyle/>
          <a:p>
            <a:r>
              <a:rPr lang="fr-FR" dirty="0" smtClean="0"/>
              <a:t>Présentation de l’entreprise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3</a:t>
            </a:fld>
            <a:endParaRPr lang="fr-FR"/>
          </a:p>
        </p:txBody>
      </p:sp>
      <p:pic>
        <p:nvPicPr>
          <p:cNvPr id="7" name="Image 6"/>
          <p:cNvPicPr/>
          <p:nvPr/>
        </p:nvPicPr>
        <p:blipFill>
          <a:blip r:embed="rId2"/>
          <a:stretch>
            <a:fillRect/>
          </a:stretch>
        </p:blipFill>
        <p:spPr>
          <a:xfrm>
            <a:off x="3104322" y="2028619"/>
            <a:ext cx="457263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41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de l’entreprise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 service en avance sur son temps</a:t>
            </a:r>
          </a:p>
          <a:p>
            <a:r>
              <a:rPr lang="fr-FR" dirty="0" smtClean="0"/>
              <a:t>Missions du service</a:t>
            </a:r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3359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 confiée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Présentation du logiciel développé</a:t>
            </a:r>
          </a:p>
          <a:p>
            <a:r>
              <a:rPr lang="fr-FR" dirty="0" smtClean="0"/>
              <a:t>But du développement de ce logiciel</a:t>
            </a:r>
          </a:p>
          <a:p>
            <a:r>
              <a:rPr lang="fr-FR" dirty="0" smtClean="0"/>
              <a:t>Outils utilisés et pourquoi</a:t>
            </a:r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8223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 confiée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6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878" y="1250950"/>
            <a:ext cx="8890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7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Mission confiée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7</a:t>
            </a:fld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95412"/>
            <a:ext cx="8890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66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fr-FR" dirty="0" smtClean="0"/>
              <a:t>Mission confiée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8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85900"/>
            <a:ext cx="88900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326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fr-FR" dirty="0" smtClean="0"/>
              <a:t>Mission confiée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05/09/2016</a:t>
            </a:r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ZURAWSKA Alexis 12310497</a:t>
            </a:r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20E58-2EC7-F844-92DF-4B1D70FB3E13}" type="slidenum">
              <a:rPr lang="fr-FR" smtClean="0"/>
              <a:t>9</a:t>
            </a:fld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0687"/>
            <a:ext cx="8737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54533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227</Words>
  <Application>Microsoft Macintosh PowerPoint</Application>
  <PresentationFormat>Grand écran</PresentationFormat>
  <Paragraphs>108</Paragraphs>
  <Slides>20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Thème Office</vt:lpstr>
      <vt:lpstr>Université Paris 8 – Vincennes - Saint-Denis</vt:lpstr>
      <vt:lpstr>Plan</vt:lpstr>
      <vt:lpstr>Présentation de l’entreprise</vt:lpstr>
      <vt:lpstr>Présentation de l’entreprise</vt:lpstr>
      <vt:lpstr>Mission confiée</vt:lpstr>
      <vt:lpstr>Mission confiée</vt:lpstr>
      <vt:lpstr>Mission confiée</vt:lpstr>
      <vt:lpstr>Mission confiée</vt:lpstr>
      <vt:lpstr>Mission confiée</vt:lpstr>
      <vt:lpstr>Mission confiée</vt:lpstr>
      <vt:lpstr>Missions complémentaires</vt:lpstr>
      <vt:lpstr>Missions complémentaires</vt:lpstr>
      <vt:lpstr>Missions complémentaires</vt:lpstr>
      <vt:lpstr>Missions complémentaires</vt:lpstr>
      <vt:lpstr>Missions complémentaires</vt:lpstr>
      <vt:lpstr>Missions complémentaires</vt:lpstr>
      <vt:lpstr>Missions complémentaires</vt:lpstr>
      <vt:lpstr>Missions complémentaires</vt:lpstr>
      <vt:lpstr>Conclusion</vt:lpstr>
      <vt:lpstr>Université Paris 8 – Vincennes - Saint-Denis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Université Paris 8 – Vincennes - Saint-Denis</dc:title>
  <dc:creator>Alexis Zurawska</dc:creator>
  <cp:lastModifiedBy>Alexis Zurawska</cp:lastModifiedBy>
  <cp:revision>22</cp:revision>
  <dcterms:created xsi:type="dcterms:W3CDTF">2016-09-05T09:53:56Z</dcterms:created>
  <dcterms:modified xsi:type="dcterms:W3CDTF">2016-09-05T11:45:03Z</dcterms:modified>
</cp:coreProperties>
</file>

<file path=docProps/thumbnail.jpeg>
</file>